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나눔스퀘어 Light" panose="020B0600000101010101" pitchFamily="50" charset="-127"/>
      <p:regular r:id="rId9"/>
    </p:embeddedFont>
    <p:embeddedFont>
      <p:font typeface="나눔스퀘어_ac Bold" panose="020B0600000101010101" pitchFamily="50" charset="-127"/>
      <p:bold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480" y="1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679F-61E9-444D-A6A2-E9BE02A4E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33A18B-1C8A-46FD-92A8-041F4E992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5AF52F-9691-4174-9DA7-F97696FC5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05691-F9B0-4539-BAD9-0EDC4934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8D247-4E46-4878-B531-E5C03465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8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9D138-4D9B-4708-90C2-F34D1A1B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61223E-EE17-4FB9-9A14-371070D04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FD859-6C2C-486D-8E67-1E55EA7F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2DBEA-0246-4FD1-9144-ECF147BB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0D4308-F3ED-4B2F-9A17-EFAFDA90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5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45DC1E-D679-4DB0-AA51-612EB3AA2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5C6A6-A62F-4B74-8ABA-ACB674F19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BF8A4A-91DC-4224-B91E-756132A6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97215-CD3F-4546-BC26-A205E518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9118E-15A4-44A4-96CE-EABC87E3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2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7E751-26A1-413E-A784-B58E2B7B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AA69A-2415-4B2C-B3BA-263948507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9ED991-9EAD-4529-81ED-520840CB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2ECAF4-BB38-470F-8EDE-C1E55ABD8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11927-0FED-42D2-BF81-149071C6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7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6B131-B828-4991-A1EA-8FDFA31D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64FE41-63ED-4E7C-8397-B256EA963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47156-5FCA-40EF-8E77-1DF5EF60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558A9-8F54-4375-8286-5B389EC8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D50A5-8962-44F0-894F-B633EC61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51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B1BF2-1878-4B4A-8696-AAE05885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3DFDE-8A87-4222-A0E0-F4B722D99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F6552A-6365-4EF4-9A0D-5486D1D2C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94F9DC-9435-4DC7-A165-05CEA025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97E2C3-B3D8-46E6-87E8-A22D58AB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DF812D-0246-4A05-A70C-BC4BAB685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35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7DB7-D743-41D5-98A0-13118C5B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99A22-3BAA-4CD5-9357-97D945CB7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FAC398-1E75-4751-AF9C-6B3F936A6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C9D757-AA4C-4603-B638-5404E339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96801B-8764-412E-81E2-A79464313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18386B-FBE4-4DE7-A3D7-49B402EA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21924C-86EF-4906-BD87-460AE430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13B79D-D906-47BC-84C2-D1353215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32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69D80-CB5A-453A-91C6-CCE4D42D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E2DB6D-5EE0-4CE5-B3BB-A322FAA3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A331E9-B0CC-4A23-AA4D-7D1AA43A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A1335C-A279-44F4-B1FF-3601DB88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3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288FF1-9F62-45CF-9034-60BB2743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151D41-3C6E-4E9E-9E29-62998D4F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F82CA-C03E-4F45-A8C0-8D3DBDF1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1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E28F9-73D2-41EB-AD6E-FA43B58D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ABA9B-A15B-4871-97F7-C20C603B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B853DD-2DA8-4D71-81F0-3F8BA6DE4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AD5FEC-9674-4634-A694-D0E19B9C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EDB13-8025-4AD1-ACE0-5FFB0E15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FB15AC-54E6-46A1-B1EA-253C947B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1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D0861-13B4-484B-97E8-9AC70F2B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7FF496-CBBB-440A-AFF1-36D090419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CEFD49-18C7-4042-A984-4280E2146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EE93E-F133-4DC7-9B27-5DA8AD6F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572FC-C943-4E1E-A518-238D7D32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AA08D4-C4AE-454C-8671-115CCE6F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0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3652D3-F12C-4514-A652-C2BEF00F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30724A-17FE-456A-A10E-B62FAE5B3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1BBBA-1DA7-4F91-9E18-3AA1F7D46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84A73-736D-46BE-8BE6-B7A955569E32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5E1B5-A4CD-4DAD-ABFE-CFF21F744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F11D8-E417-4DD9-9704-4BF774DD8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5215-5583-425E-BC09-8E57D208CF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0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965CC0-1B6D-4294-8E4A-52086748C9C6}"/>
              </a:ext>
            </a:extLst>
          </p:cNvPr>
          <p:cNvSpPr txBox="1"/>
          <p:nvPr/>
        </p:nvSpPr>
        <p:spPr>
          <a:xfrm>
            <a:off x="1299411" y="2656806"/>
            <a:ext cx="404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93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Trash</a:t>
            </a:r>
            <a:r>
              <a:rPr lang="ko-KR" altLang="en-US" sz="4400" dirty="0">
                <a:solidFill>
                  <a:schemeClr val="bg1">
                    <a:alpha val="93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4400" dirty="0">
                <a:solidFill>
                  <a:schemeClr val="bg1">
                    <a:alpha val="93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Fresh</a:t>
            </a:r>
            <a:endParaRPr lang="ko-KR" altLang="en-US" sz="4400" dirty="0">
              <a:solidFill>
                <a:schemeClr val="bg1">
                  <a:alpha val="93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24A3F64-26FC-4B34-A874-37F6C27E2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74" y="4546005"/>
            <a:ext cx="1844686" cy="1844686"/>
          </a:xfrm>
          <a:prstGeom prst="rect">
            <a:avLst/>
          </a:prstGeom>
          <a:noFill/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B2CF455-4297-4667-BAFA-FE3BBA9878EC}"/>
              </a:ext>
            </a:extLst>
          </p:cNvPr>
          <p:cNvCxnSpPr>
            <a:cxnSpLocks/>
          </p:cNvCxnSpPr>
          <p:nvPr/>
        </p:nvCxnSpPr>
        <p:spPr>
          <a:xfrm flipV="1">
            <a:off x="5232684" y="600256"/>
            <a:ext cx="7077301" cy="57753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730F11E-0597-4924-9379-25A9022659A7}"/>
              </a:ext>
            </a:extLst>
          </p:cNvPr>
          <p:cNvCxnSpPr>
            <a:cxnSpLocks/>
          </p:cNvCxnSpPr>
          <p:nvPr/>
        </p:nvCxnSpPr>
        <p:spPr>
          <a:xfrm flipV="1">
            <a:off x="9415463" y="6059202"/>
            <a:ext cx="390579" cy="318729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A280D4-2E93-4167-9141-29D69EE8008A}"/>
              </a:ext>
            </a:extLst>
          </p:cNvPr>
          <p:cNvCxnSpPr>
            <a:cxnSpLocks/>
          </p:cNvCxnSpPr>
          <p:nvPr/>
        </p:nvCxnSpPr>
        <p:spPr>
          <a:xfrm flipV="1">
            <a:off x="7270118" y="1739246"/>
            <a:ext cx="5681551" cy="4636386"/>
          </a:xfrm>
          <a:prstGeom prst="line">
            <a:avLst/>
          </a:prstGeom>
          <a:ln w="317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1D53FC-396E-4117-B218-EB03A265A165}"/>
              </a:ext>
            </a:extLst>
          </p:cNvPr>
          <p:cNvSpPr/>
          <p:nvPr/>
        </p:nvSpPr>
        <p:spPr>
          <a:xfrm>
            <a:off x="1054578" y="1735063"/>
            <a:ext cx="4804087" cy="3381367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F0908B0-C7C5-4B9A-AE35-8606616E104B}"/>
              </a:ext>
            </a:extLst>
          </p:cNvPr>
          <p:cNvCxnSpPr>
            <a:cxnSpLocks/>
          </p:cNvCxnSpPr>
          <p:nvPr/>
        </p:nvCxnSpPr>
        <p:spPr>
          <a:xfrm>
            <a:off x="1299411" y="3426247"/>
            <a:ext cx="4331368" cy="2753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FB16C1E-C12A-4F16-B387-84A3AEB81876}"/>
              </a:ext>
            </a:extLst>
          </p:cNvPr>
          <p:cNvSpPr txBox="1"/>
          <p:nvPr/>
        </p:nvSpPr>
        <p:spPr>
          <a:xfrm>
            <a:off x="1330231" y="3557446"/>
            <a:ext cx="3368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35 – 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김철희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이준명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신동민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9148050-E68F-4FBB-946E-98F22F99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2082">
            <a:off x="9390670" y="2507745"/>
            <a:ext cx="2108487" cy="2108487"/>
          </a:xfrm>
          <a:prstGeom prst="rect">
            <a:avLst/>
          </a:prstGeom>
        </p:spPr>
      </p:pic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4D6A69D-AEE7-4D5A-A436-B6AE3558BF65}"/>
              </a:ext>
            </a:extLst>
          </p:cNvPr>
          <p:cNvCxnSpPr>
            <a:cxnSpLocks/>
          </p:cNvCxnSpPr>
          <p:nvPr/>
        </p:nvCxnSpPr>
        <p:spPr>
          <a:xfrm>
            <a:off x="-228600" y="6375632"/>
            <a:ext cx="1253858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A3D8DD3-9B89-4BB0-A576-50F3E047DABA}"/>
              </a:ext>
            </a:extLst>
          </p:cNvPr>
          <p:cNvCxnSpPr>
            <a:cxnSpLocks/>
          </p:cNvCxnSpPr>
          <p:nvPr/>
        </p:nvCxnSpPr>
        <p:spPr>
          <a:xfrm flipV="1">
            <a:off x="10655300" y="3392488"/>
            <a:ext cx="2417858" cy="197307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2EB1B44-5ED3-4414-902B-0D7C974A042A}"/>
              </a:ext>
            </a:extLst>
          </p:cNvPr>
          <p:cNvCxnSpPr>
            <a:cxnSpLocks/>
          </p:cNvCxnSpPr>
          <p:nvPr/>
        </p:nvCxnSpPr>
        <p:spPr>
          <a:xfrm flipV="1">
            <a:off x="-7665331" y="-1076325"/>
            <a:ext cx="9862124" cy="8047909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1BDA115-60F9-4256-B07E-58AACFD7D236}"/>
              </a:ext>
            </a:extLst>
          </p:cNvPr>
          <p:cNvCxnSpPr>
            <a:cxnSpLocks/>
          </p:cNvCxnSpPr>
          <p:nvPr/>
        </p:nvCxnSpPr>
        <p:spPr>
          <a:xfrm flipV="1">
            <a:off x="-5547773" y="-742950"/>
            <a:ext cx="11521636" cy="940214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C69EC4-A269-4420-ABC0-356C52307F4D}"/>
              </a:ext>
            </a:extLst>
          </p:cNvPr>
          <p:cNvCxnSpPr>
            <a:cxnSpLocks/>
          </p:cNvCxnSpPr>
          <p:nvPr/>
        </p:nvCxnSpPr>
        <p:spPr>
          <a:xfrm flipV="1">
            <a:off x="-7023647" y="-457200"/>
            <a:ext cx="10499181" cy="8567774"/>
          </a:xfrm>
          <a:prstGeom prst="line">
            <a:avLst/>
          </a:prstGeom>
          <a:ln w="317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0CC687-F2FA-4286-A8E9-5EAF39958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E91665-7894-46F0-BBF9-21B0224DDD30}"/>
              </a:ext>
            </a:extLst>
          </p:cNvPr>
          <p:cNvCxnSpPr>
            <a:cxnSpLocks/>
          </p:cNvCxnSpPr>
          <p:nvPr/>
        </p:nvCxnSpPr>
        <p:spPr>
          <a:xfrm>
            <a:off x="-390525" y="6375632"/>
            <a:ext cx="1270051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5B4AF36-84B9-4C5D-B09C-E37C334CC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25" y="4957912"/>
            <a:ext cx="1474870" cy="14748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D19429A-380D-4863-B37F-D2D72BC1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26" y="4959305"/>
            <a:ext cx="1473477" cy="147347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7D5890-E0D0-4AC9-9CB0-9EDA70A83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277" y="4959306"/>
            <a:ext cx="1473476" cy="14734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F2B21B3-7B08-4798-AAA2-9071F2CAF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69" y="4959305"/>
            <a:ext cx="1473477" cy="147347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B837B11-A6D9-49BB-8FE7-3DC2D3A92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4" y="2261799"/>
            <a:ext cx="2004196" cy="2004196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289B926-566A-4C89-BC1D-51F40E70F3AE}"/>
              </a:ext>
            </a:extLst>
          </p:cNvPr>
          <p:cNvSpPr txBox="1"/>
          <p:nvPr/>
        </p:nvSpPr>
        <p:spPr>
          <a:xfrm>
            <a:off x="947156" y="1129499"/>
            <a:ext cx="16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Problems</a:t>
            </a:r>
            <a:endParaRPr lang="ko-KR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8EAE187-55DB-4650-890F-C9F787DB1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67" y="2261799"/>
            <a:ext cx="2004196" cy="200419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71D5D4A-20CD-43BA-9B8D-A76B74985145}"/>
              </a:ext>
            </a:extLst>
          </p:cNvPr>
          <p:cNvSpPr txBox="1"/>
          <p:nvPr/>
        </p:nvSpPr>
        <p:spPr>
          <a:xfrm>
            <a:off x="3854684" y="758774"/>
            <a:ext cx="1640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Frontend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</a:t>
            </a:r>
            <a:endParaRPr lang="ko-KR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BAC5C93-F42F-448F-BF3A-0A4422025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35" y="2260715"/>
            <a:ext cx="2005279" cy="200527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6B0CAFC-73EE-4F65-A495-7D948265541A}"/>
              </a:ext>
            </a:extLst>
          </p:cNvPr>
          <p:cNvSpPr txBox="1"/>
          <p:nvPr/>
        </p:nvSpPr>
        <p:spPr>
          <a:xfrm>
            <a:off x="6718476" y="892123"/>
            <a:ext cx="1640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Deep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Learning</a:t>
            </a:r>
            <a:endParaRPr lang="ko-KR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07F48AE-36F7-42E3-B244-0087143B97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375" y="2260715"/>
            <a:ext cx="2005279" cy="200527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269155F-C88B-41AD-AEAC-0B194EAB4B26}"/>
              </a:ext>
            </a:extLst>
          </p:cNvPr>
          <p:cNvSpPr txBox="1"/>
          <p:nvPr/>
        </p:nvSpPr>
        <p:spPr>
          <a:xfrm>
            <a:off x="9598933" y="739722"/>
            <a:ext cx="2005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Solutions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Steps</a:t>
            </a:r>
            <a:endParaRPr lang="ko-KR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247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0CC687-F2FA-4286-A8E9-5EAF39958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E91665-7894-46F0-BBF9-21B0224DDD30}"/>
              </a:ext>
            </a:extLst>
          </p:cNvPr>
          <p:cNvCxnSpPr>
            <a:cxnSpLocks/>
          </p:cNvCxnSpPr>
          <p:nvPr/>
        </p:nvCxnSpPr>
        <p:spPr>
          <a:xfrm>
            <a:off x="-390525" y="6375632"/>
            <a:ext cx="1270051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5B4AF36-84B9-4C5D-B09C-E37C334CC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25" y="4957912"/>
            <a:ext cx="1474870" cy="147487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B837B11-A6D9-49BB-8FE7-3DC2D3A92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4" y="2261799"/>
            <a:ext cx="2004196" cy="2004196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289B926-566A-4C89-BC1D-51F40E70F3AE}"/>
              </a:ext>
            </a:extLst>
          </p:cNvPr>
          <p:cNvSpPr txBox="1"/>
          <p:nvPr/>
        </p:nvSpPr>
        <p:spPr>
          <a:xfrm>
            <a:off x="947156" y="1129499"/>
            <a:ext cx="16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Problems</a:t>
            </a:r>
            <a:endParaRPr lang="ko-KR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FF9055-CD57-4446-8981-7DAB203FE68B}"/>
              </a:ext>
            </a:extLst>
          </p:cNvPr>
          <p:cNvGrpSpPr/>
          <p:nvPr/>
        </p:nvGrpSpPr>
        <p:grpSpPr>
          <a:xfrm>
            <a:off x="3503070" y="323850"/>
            <a:ext cx="8980628" cy="5676897"/>
            <a:chOff x="3503070" y="323850"/>
            <a:chExt cx="8980628" cy="567689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B36D529-CCDE-463A-A446-0084696B19F7}"/>
                </a:ext>
              </a:extLst>
            </p:cNvPr>
            <p:cNvSpPr/>
            <p:nvPr/>
          </p:nvSpPr>
          <p:spPr>
            <a:xfrm>
              <a:off x="3503070" y="323850"/>
              <a:ext cx="8174579" cy="567689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E4BCB26-14B6-44FC-AD22-A4FE8847A1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8" t="69028" r="80452" b="10336"/>
            <a:stretch/>
          </p:blipFill>
          <p:spPr bwMode="auto">
            <a:xfrm>
              <a:off x="4210749" y="857253"/>
              <a:ext cx="1474870" cy="141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902751-9050-42A2-BD47-CAB258BCE952}"/>
                </a:ext>
              </a:extLst>
            </p:cNvPr>
            <p:cNvSpPr txBox="1"/>
            <p:nvPr/>
          </p:nvSpPr>
          <p:spPr>
            <a:xfrm>
              <a:off x="3916222" y="2850543"/>
              <a:ext cx="856747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기후 변화의 대응한 쓰레기 처리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우리나라의 재활용률은 높은 편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(2019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년도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OECD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기준 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위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그러나 아직도 상당히 많은 사람들이 분리수거 방법을 모르고 있음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최근 거리에 쓰레기통을 많이 없애는 추세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쓰레기통 위치를 찾을 수 있는 어플의 필요성을 느낌 </a:t>
              </a:r>
              <a:endPara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6280B8-2488-4312-ADAD-E7575E9D2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1245" y="857253"/>
              <a:ext cx="1925460" cy="141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A1FA003-E7F8-47C7-BDA2-F9873920D4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r="9435"/>
            <a:stretch/>
          </p:blipFill>
          <p:spPr bwMode="auto">
            <a:xfrm>
              <a:off x="9188689" y="854442"/>
              <a:ext cx="1926986" cy="1416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72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0CC687-F2FA-4286-A8E9-5EAF39958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E91665-7894-46F0-BBF9-21B0224DDD30}"/>
              </a:ext>
            </a:extLst>
          </p:cNvPr>
          <p:cNvCxnSpPr>
            <a:cxnSpLocks/>
          </p:cNvCxnSpPr>
          <p:nvPr/>
        </p:nvCxnSpPr>
        <p:spPr>
          <a:xfrm>
            <a:off x="-390525" y="6375632"/>
            <a:ext cx="1270051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0B2178F-3E0E-4990-A72C-AD49D131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86" y="4959305"/>
            <a:ext cx="1473477" cy="1473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7EFA5A-209A-45A2-8BFE-2BEA8749B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27" y="2261799"/>
            <a:ext cx="2004196" cy="2004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942BDB-ED19-4309-B7C9-1ED0EC13E370}"/>
              </a:ext>
            </a:extLst>
          </p:cNvPr>
          <p:cNvSpPr txBox="1"/>
          <p:nvPr/>
        </p:nvSpPr>
        <p:spPr>
          <a:xfrm>
            <a:off x="4066244" y="758774"/>
            <a:ext cx="1640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Frontend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Backend</a:t>
            </a:r>
            <a:endParaRPr lang="ko-KR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0" name="Picture 2" descr="Flutter, 왜 선택하지 못했나 - LINE ENGINEERING">
            <a:extLst>
              <a:ext uri="{FF2B5EF4-FFF2-40B4-BE49-F238E27FC236}">
                <a16:creationId xmlns:a16="http://schemas.microsoft.com/office/drawing/2014/main" id="{4DE96524-BAEA-437E-90A0-FF2E528C5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96" y="1558363"/>
            <a:ext cx="14954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8D2129-74BE-4976-A663-FA9FCD3ED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6" y="3825388"/>
            <a:ext cx="1495426" cy="149542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1ECD3AE-AEBF-4A7A-9F84-D7DFDC1D2DE7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2513121" y="2306076"/>
            <a:ext cx="1371106" cy="46569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2164A77-3095-40B1-B2EB-4F357579615A}"/>
              </a:ext>
            </a:extLst>
          </p:cNvPr>
          <p:cNvCxnSpPr/>
          <p:nvPr/>
        </p:nvCxnSpPr>
        <p:spPr>
          <a:xfrm flipV="1">
            <a:off x="2513121" y="3966997"/>
            <a:ext cx="1371106" cy="645154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FA61427-BA14-4B97-A214-193EB3A207C9}"/>
              </a:ext>
            </a:extLst>
          </p:cNvPr>
          <p:cNvCxnSpPr>
            <a:cxnSpLocks/>
          </p:cNvCxnSpPr>
          <p:nvPr/>
        </p:nvCxnSpPr>
        <p:spPr>
          <a:xfrm>
            <a:off x="5888423" y="3263897"/>
            <a:ext cx="1845877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534EA3D-12DA-4501-958F-04DBAB95E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256" y="1071898"/>
            <a:ext cx="2727054" cy="43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5442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0CC687-F2FA-4286-A8E9-5EAF399589EB}"/>
              </a:ext>
            </a:extLst>
          </p:cNvPr>
          <p:cNvSpPr/>
          <p:nvPr/>
        </p:nvSpPr>
        <p:spPr>
          <a:xfrm>
            <a:off x="-28473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E91665-7894-46F0-BBF9-21B0224DDD30}"/>
              </a:ext>
            </a:extLst>
          </p:cNvPr>
          <p:cNvCxnSpPr>
            <a:cxnSpLocks/>
          </p:cNvCxnSpPr>
          <p:nvPr/>
        </p:nvCxnSpPr>
        <p:spPr>
          <a:xfrm>
            <a:off x="-390525" y="6375632"/>
            <a:ext cx="1270051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C5BE470-FD03-4D6B-9C96-DD994B768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19" y="4959305"/>
            <a:ext cx="1473477" cy="14734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D9786A-0818-4244-A426-0AA21C50F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85" y="2260715"/>
            <a:ext cx="2005279" cy="2005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4BE20-BE04-4233-88C3-A44FD91EBD4A}"/>
              </a:ext>
            </a:extLst>
          </p:cNvPr>
          <p:cNvSpPr txBox="1"/>
          <p:nvPr/>
        </p:nvSpPr>
        <p:spPr>
          <a:xfrm>
            <a:off x="2165526" y="892123"/>
            <a:ext cx="1640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Deep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Learning</a:t>
            </a:r>
            <a:endParaRPr lang="ko-KR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 descr="Kubeflow">
            <a:extLst>
              <a:ext uri="{FF2B5EF4-FFF2-40B4-BE49-F238E27FC236}">
                <a16:creationId xmlns:a16="http://schemas.microsoft.com/office/drawing/2014/main" id="{E2AD0C47-CD50-457E-AEAD-D51E055BD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24" y="2743619"/>
            <a:ext cx="1244276" cy="124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BCF53F-3614-4810-9416-F88937A66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90" y="4714765"/>
            <a:ext cx="952704" cy="9527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DAF089-1371-4D68-B6FB-5D44A7E1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72" y="4743340"/>
            <a:ext cx="952703" cy="9527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5D68CF-1B0D-4A03-AB02-D57CDA28B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053" y="4714764"/>
            <a:ext cx="952703" cy="9527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7874C4-2D39-4A19-9FE2-B0F5A1FE65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34" y="4714764"/>
            <a:ext cx="952703" cy="9527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8D0840-9BA8-4753-8A7E-BAAB24FA9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15" y="4743339"/>
            <a:ext cx="952704" cy="9527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5200C62-E295-417B-8165-589B1EF9400C}"/>
              </a:ext>
            </a:extLst>
          </p:cNvPr>
          <p:cNvSpPr txBox="1"/>
          <p:nvPr/>
        </p:nvSpPr>
        <p:spPr>
          <a:xfrm>
            <a:off x="10804294" y="4598920"/>
            <a:ext cx="1332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. . .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A96C058-D6C3-4A4B-A9B7-3AABDA48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170" y="434853"/>
            <a:ext cx="1635170" cy="163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7EB4F6-C72F-4B04-B139-66B255F507E2}"/>
              </a:ext>
            </a:extLst>
          </p:cNvPr>
          <p:cNvSpPr/>
          <p:nvPr/>
        </p:nvSpPr>
        <p:spPr>
          <a:xfrm>
            <a:off x="6810993" y="2647950"/>
            <a:ext cx="3057525" cy="74453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EE0A21-650D-4DE4-A3CB-2280D9D57F54}"/>
              </a:ext>
            </a:extLst>
          </p:cNvPr>
          <p:cNvCxnSpPr/>
          <p:nvPr/>
        </p:nvCxnSpPr>
        <p:spPr>
          <a:xfrm>
            <a:off x="8339756" y="2070023"/>
            <a:ext cx="0" cy="492202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397357-ABA8-4C32-A755-CBBEC2038994}"/>
              </a:ext>
            </a:extLst>
          </p:cNvPr>
          <p:cNvCxnSpPr/>
          <p:nvPr/>
        </p:nvCxnSpPr>
        <p:spPr>
          <a:xfrm flipH="1">
            <a:off x="5486400" y="3392488"/>
            <a:ext cx="2853355" cy="1206432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4062B7A-C023-4DCB-95F5-FCAA0520848C}"/>
              </a:ext>
            </a:extLst>
          </p:cNvPr>
          <p:cNvCxnSpPr>
            <a:cxnSpLocks/>
            <a:stCxn id="3074" idx="3"/>
          </p:cNvCxnSpPr>
          <p:nvPr/>
        </p:nvCxnSpPr>
        <p:spPr>
          <a:xfrm>
            <a:off x="1509400" y="3365757"/>
            <a:ext cx="586100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A16125-3297-4B23-80AE-72DE2B8D5857}"/>
              </a:ext>
            </a:extLst>
          </p:cNvPr>
          <p:cNvSpPr/>
          <p:nvPr/>
        </p:nvSpPr>
        <p:spPr>
          <a:xfrm>
            <a:off x="4722490" y="139700"/>
            <a:ext cx="7304410" cy="585469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16516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0CC687-F2FA-4286-A8E9-5EAF39958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E91665-7894-46F0-BBF9-21B0224DDD30}"/>
              </a:ext>
            </a:extLst>
          </p:cNvPr>
          <p:cNvCxnSpPr>
            <a:cxnSpLocks/>
          </p:cNvCxnSpPr>
          <p:nvPr/>
        </p:nvCxnSpPr>
        <p:spPr>
          <a:xfrm>
            <a:off x="-390525" y="6375632"/>
            <a:ext cx="1270051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CAD5A4A-BCF9-4A9E-93EB-48FF1A25C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52" y="4959306"/>
            <a:ext cx="1473476" cy="1473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1D2830-997E-4FCD-A2E2-CF5EAEA5B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0" y="2260715"/>
            <a:ext cx="2005279" cy="2005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3CAA87-5B8D-40B3-B676-CC12913A7E39}"/>
              </a:ext>
            </a:extLst>
          </p:cNvPr>
          <p:cNvSpPr txBox="1"/>
          <p:nvPr/>
        </p:nvSpPr>
        <p:spPr>
          <a:xfrm>
            <a:off x="889907" y="892122"/>
            <a:ext cx="182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Solutions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Steps</a:t>
            </a:r>
            <a:endParaRPr lang="ko-KR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8D070-A6CB-4977-86AD-545027D5F7D9}"/>
              </a:ext>
            </a:extLst>
          </p:cNvPr>
          <p:cNvSpPr/>
          <p:nvPr/>
        </p:nvSpPr>
        <p:spPr>
          <a:xfrm>
            <a:off x="3503070" y="323850"/>
            <a:ext cx="8174579" cy="567689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F1F83-72E5-498E-A7A6-F60189728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61" y="827863"/>
            <a:ext cx="1217178" cy="1217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7205EF-1A67-4263-A906-2A42AC660C04}"/>
              </a:ext>
            </a:extLst>
          </p:cNvPr>
          <p:cNvSpPr txBox="1"/>
          <p:nvPr/>
        </p:nvSpPr>
        <p:spPr>
          <a:xfrm>
            <a:off x="5613401" y="1251786"/>
            <a:ext cx="856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새로운 쓰레기통을 저장하면 리워드 형태의 보상 획득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DB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연결 후 추후 확장 가능 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E2DB8-A9CE-404D-8390-F815E96ACAEB}"/>
              </a:ext>
            </a:extLst>
          </p:cNvPr>
          <p:cNvSpPr txBox="1"/>
          <p:nvPr/>
        </p:nvSpPr>
        <p:spPr>
          <a:xfrm>
            <a:off x="5613401" y="2816333"/>
            <a:ext cx="856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쓰레기 분류 알고리즘을 통한 처리 가능한 쓰레기통 위치 확인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재활용율 상승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BA049-5261-452E-9F0B-D877C1637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61" y="2530910"/>
            <a:ext cx="1217178" cy="12171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D00D6D7-21AD-4162-B13A-DDBD4ED97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62" y="4300957"/>
            <a:ext cx="1217178" cy="12171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29DE33-8533-49F0-BFDC-314D6D171F87}"/>
              </a:ext>
            </a:extLst>
          </p:cNvPr>
          <p:cNvSpPr txBox="1"/>
          <p:nvPr/>
        </p:nvSpPr>
        <p:spPr>
          <a:xfrm>
            <a:off x="5613401" y="4547482"/>
            <a:ext cx="856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쓰레기통 위치 및 종류 데이터 수집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재활용 관련 데이터 수집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재가공을 통한 다양한 분석 가능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82463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E91665-7894-46F0-BBF9-21B0224DDD30}"/>
              </a:ext>
            </a:extLst>
          </p:cNvPr>
          <p:cNvCxnSpPr>
            <a:cxnSpLocks/>
          </p:cNvCxnSpPr>
          <p:nvPr/>
        </p:nvCxnSpPr>
        <p:spPr>
          <a:xfrm>
            <a:off x="-390525" y="6375632"/>
            <a:ext cx="152082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816646A2-66F1-42ED-AE3D-58B31C4148CB}"/>
              </a:ext>
            </a:extLst>
          </p:cNvPr>
          <p:cNvCxnSpPr>
            <a:cxnSpLocks/>
          </p:cNvCxnSpPr>
          <p:nvPr/>
        </p:nvCxnSpPr>
        <p:spPr>
          <a:xfrm flipV="1">
            <a:off x="1130300" y="1485900"/>
            <a:ext cx="9105900" cy="4889732"/>
          </a:xfrm>
          <a:prstGeom prst="curvedConnector3">
            <a:avLst/>
          </a:prstGeom>
          <a:ln w="317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9000">
                  <a:schemeClr val="accent6">
                    <a:lumMod val="40000"/>
                    <a:lumOff val="6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F22626-19CF-4401-B2AF-DA4CF090984A}"/>
              </a:ext>
            </a:extLst>
          </p:cNvPr>
          <p:cNvCxnSpPr>
            <a:cxnSpLocks/>
          </p:cNvCxnSpPr>
          <p:nvPr/>
        </p:nvCxnSpPr>
        <p:spPr>
          <a:xfrm flipH="1" flipV="1">
            <a:off x="2501900" y="4305300"/>
            <a:ext cx="609600" cy="175427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48C521-F15B-4C5A-B764-5323C52B05A5}"/>
              </a:ext>
            </a:extLst>
          </p:cNvPr>
          <p:cNvCxnSpPr>
            <a:cxnSpLocks/>
          </p:cNvCxnSpPr>
          <p:nvPr/>
        </p:nvCxnSpPr>
        <p:spPr>
          <a:xfrm>
            <a:off x="4632325" y="5367425"/>
            <a:ext cx="2066926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A63AA274-30CC-4BD4-88B9-126BBCEF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3549649"/>
            <a:ext cx="1038609" cy="1038609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5331F49-7823-4D3F-90DB-068F8884E133}"/>
              </a:ext>
            </a:extLst>
          </p:cNvPr>
          <p:cNvCxnSpPr>
            <a:cxnSpLocks/>
          </p:cNvCxnSpPr>
          <p:nvPr/>
        </p:nvCxnSpPr>
        <p:spPr>
          <a:xfrm flipV="1">
            <a:off x="2501900" y="2794000"/>
            <a:ext cx="228600" cy="1511299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482F9B4-3D90-473E-BB02-9A7FFAD38449}"/>
              </a:ext>
            </a:extLst>
          </p:cNvPr>
          <p:cNvCxnSpPr>
            <a:cxnSpLocks/>
          </p:cNvCxnSpPr>
          <p:nvPr/>
        </p:nvCxnSpPr>
        <p:spPr>
          <a:xfrm>
            <a:off x="6699251" y="5367424"/>
            <a:ext cx="831849" cy="69215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BB7F9F5-E29F-4FBD-BFF3-E5D42778B940}"/>
              </a:ext>
            </a:extLst>
          </p:cNvPr>
          <p:cNvCxnSpPr>
            <a:cxnSpLocks/>
          </p:cNvCxnSpPr>
          <p:nvPr/>
        </p:nvCxnSpPr>
        <p:spPr>
          <a:xfrm>
            <a:off x="1549400" y="2929846"/>
            <a:ext cx="952500" cy="135731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8F45B05-4043-490A-AE26-932FF03D8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0" y="2119194"/>
            <a:ext cx="877097" cy="947739"/>
          </a:xfrm>
          <a:prstGeom prst="rect">
            <a:avLst/>
          </a:prstGeom>
        </p:spPr>
      </p:pic>
      <p:pic>
        <p:nvPicPr>
          <p:cNvPr id="38" name="Picture 2" descr="Flutter, 왜 선택하지 못했나 - LINE ENGINEERING">
            <a:extLst>
              <a:ext uri="{FF2B5EF4-FFF2-40B4-BE49-F238E27FC236}">
                <a16:creationId xmlns:a16="http://schemas.microsoft.com/office/drawing/2014/main" id="{E871C860-985F-49D3-B04D-A66B329A3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3" y="1699148"/>
            <a:ext cx="947739" cy="94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A068E7B-A2BF-4660-AFCA-4DBBC5F3A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29" y="-400146"/>
            <a:ext cx="2447927" cy="2447927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AC3355B-30F6-4EF8-8D05-6EB66AE24D6A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127509" y="4068954"/>
            <a:ext cx="1368424" cy="23634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02DD9EFA-1853-4941-8974-4CF3593C7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21" y="5545885"/>
            <a:ext cx="1027379" cy="1027379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53DF365-0C6F-43F5-A327-38DCC7B0EDCC}"/>
              </a:ext>
            </a:extLst>
          </p:cNvPr>
          <p:cNvCxnSpPr>
            <a:cxnSpLocks/>
          </p:cNvCxnSpPr>
          <p:nvPr/>
        </p:nvCxnSpPr>
        <p:spPr>
          <a:xfrm flipV="1">
            <a:off x="6699251" y="4588258"/>
            <a:ext cx="831849" cy="77916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2" descr="Kubeflow">
            <a:extLst>
              <a:ext uri="{FF2B5EF4-FFF2-40B4-BE49-F238E27FC236}">
                <a16:creationId xmlns:a16="http://schemas.microsoft.com/office/drawing/2014/main" id="{5E1920AB-D709-4520-9EEC-2C37497A1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74" y="3977313"/>
            <a:ext cx="1027380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98186A0-2D67-4C76-9634-A18A7695F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72" y="2119194"/>
            <a:ext cx="804999" cy="80499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59CF37B-A370-4F3C-B92A-A65CD0ED75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72" y="944707"/>
            <a:ext cx="734653" cy="73465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244BD34-FCC4-4F3D-9474-B7A4871BD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85" y="577381"/>
            <a:ext cx="734653" cy="734653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2E8F699-CDEC-450D-9C68-B28A5569EB7C}"/>
              </a:ext>
            </a:extLst>
          </p:cNvPr>
          <p:cNvCxnSpPr>
            <a:cxnSpLocks/>
          </p:cNvCxnSpPr>
          <p:nvPr/>
        </p:nvCxnSpPr>
        <p:spPr>
          <a:xfrm flipH="1" flipV="1">
            <a:off x="5418497" y="2173017"/>
            <a:ext cx="726101" cy="751176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98E9FF5-E5A0-4BCC-BD6A-3248E46ED251}"/>
              </a:ext>
            </a:extLst>
          </p:cNvPr>
          <p:cNvCxnSpPr>
            <a:cxnSpLocks/>
          </p:cNvCxnSpPr>
          <p:nvPr/>
        </p:nvCxnSpPr>
        <p:spPr>
          <a:xfrm flipH="1" flipV="1">
            <a:off x="4702897" y="1439618"/>
            <a:ext cx="726101" cy="751176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E2E3C92-498A-4A29-9CF7-962297BB914D}"/>
              </a:ext>
            </a:extLst>
          </p:cNvPr>
          <p:cNvCxnSpPr>
            <a:cxnSpLocks/>
          </p:cNvCxnSpPr>
          <p:nvPr/>
        </p:nvCxnSpPr>
        <p:spPr>
          <a:xfrm flipV="1">
            <a:off x="5358843" y="1358316"/>
            <a:ext cx="59654" cy="832478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3D976F7C-BF72-4371-AE5A-31BD0279270E}"/>
              </a:ext>
            </a:extLst>
          </p:cNvPr>
          <p:cNvCxnSpPr>
            <a:cxnSpLocks/>
          </p:cNvCxnSpPr>
          <p:nvPr/>
        </p:nvCxnSpPr>
        <p:spPr>
          <a:xfrm flipH="1">
            <a:off x="4712252" y="2136627"/>
            <a:ext cx="706245" cy="181751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DC762B1-A10C-449A-9136-DECE2C6B91B9}"/>
              </a:ext>
            </a:extLst>
          </p:cNvPr>
          <p:cNvCxnSpPr>
            <a:cxnSpLocks/>
          </p:cNvCxnSpPr>
          <p:nvPr/>
        </p:nvCxnSpPr>
        <p:spPr>
          <a:xfrm flipH="1" flipV="1">
            <a:off x="8666754" y="2588972"/>
            <a:ext cx="1569446" cy="13423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70F392E-4211-4BA0-8925-9EA1E6F81F45}"/>
              </a:ext>
            </a:extLst>
          </p:cNvPr>
          <p:cNvCxnSpPr>
            <a:cxnSpLocks/>
          </p:cNvCxnSpPr>
          <p:nvPr/>
        </p:nvCxnSpPr>
        <p:spPr>
          <a:xfrm flipH="1" flipV="1">
            <a:off x="7972024" y="1851219"/>
            <a:ext cx="726101" cy="751176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873C121-5BB0-4C0B-8371-0AE9DC78E904}"/>
              </a:ext>
            </a:extLst>
          </p:cNvPr>
          <p:cNvCxnSpPr>
            <a:cxnSpLocks/>
          </p:cNvCxnSpPr>
          <p:nvPr/>
        </p:nvCxnSpPr>
        <p:spPr>
          <a:xfrm>
            <a:off x="8687624" y="2548228"/>
            <a:ext cx="1439506" cy="1707378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GDSC Yonsei Tech Team Blog">
            <a:extLst>
              <a:ext uri="{FF2B5EF4-FFF2-40B4-BE49-F238E27FC236}">
                <a16:creationId xmlns:a16="http://schemas.microsoft.com/office/drawing/2014/main" id="{156145DD-2CA3-4808-860D-DE27C537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81" y="3692578"/>
            <a:ext cx="3294768" cy="185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F9BAA8EA-4232-4A77-82A9-2ADE5DAC7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0" y="3549650"/>
            <a:ext cx="1038609" cy="1038609"/>
          </a:xfrm>
          <a:prstGeom prst="rect">
            <a:avLst/>
          </a:prstGeom>
        </p:spPr>
      </p:pic>
      <p:pic>
        <p:nvPicPr>
          <p:cNvPr id="119" name="Picture 2" descr="Kubeflow">
            <a:extLst>
              <a:ext uri="{FF2B5EF4-FFF2-40B4-BE49-F238E27FC236}">
                <a16:creationId xmlns:a16="http://schemas.microsoft.com/office/drawing/2014/main" id="{9AD6376D-B81C-4F18-B6AA-889059E6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44" y="3977314"/>
            <a:ext cx="1027380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39EA817B-96DE-49AB-908C-ED52676304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110" y="2116885"/>
            <a:ext cx="1312115" cy="1312115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5A9F12D-08F5-4FC6-987D-BDAF5FF0B5B1}"/>
              </a:ext>
            </a:extLst>
          </p:cNvPr>
          <p:cNvSpPr/>
          <p:nvPr/>
        </p:nvSpPr>
        <p:spPr>
          <a:xfrm>
            <a:off x="2064869" y="1806944"/>
            <a:ext cx="8062261" cy="32444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3B546BF-A8B4-42E8-A43F-3F6655031BD6}"/>
              </a:ext>
            </a:extLst>
          </p:cNvPr>
          <p:cNvSpPr/>
          <p:nvPr/>
        </p:nvSpPr>
        <p:spPr>
          <a:xfrm>
            <a:off x="3446100" y="3034842"/>
            <a:ext cx="5320656" cy="8049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 you!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86547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131</Words>
  <Application>Microsoft Office PowerPoint</Application>
  <PresentationFormat>와이드스크린</PresentationFormat>
  <Paragraphs>37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나눔스퀘어 Light</vt:lpstr>
      <vt:lpstr>나눔스퀘어_ac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동민</dc:creator>
  <cp:lastModifiedBy>신 동민</cp:lastModifiedBy>
  <cp:revision>4</cp:revision>
  <dcterms:created xsi:type="dcterms:W3CDTF">2022-02-04T21:39:29Z</dcterms:created>
  <dcterms:modified xsi:type="dcterms:W3CDTF">2022-02-05T01:37:59Z</dcterms:modified>
</cp:coreProperties>
</file>